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0" r:id="rId2"/>
    <p:sldId id="39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8" r:id="rId13"/>
    <p:sldId id="409" r:id="rId14"/>
    <p:sldId id="410" r:id="rId15"/>
    <p:sldId id="407" r:id="rId16"/>
    <p:sldId id="415" r:id="rId17"/>
    <p:sldId id="411" r:id="rId18"/>
    <p:sldId id="412" r:id="rId19"/>
    <p:sldId id="413" r:id="rId20"/>
    <p:sldId id="414" r:id="rId21"/>
    <p:sldId id="402" r:id="rId22"/>
    <p:sldId id="403" r:id="rId23"/>
    <p:sldId id="404" r:id="rId24"/>
    <p:sldId id="405" r:id="rId25"/>
    <p:sldId id="401" r:id="rId26"/>
    <p:sldId id="381" r:id="rId27"/>
    <p:sldId id="382" r:id="rId28"/>
    <p:sldId id="383" r:id="rId29"/>
    <p:sldId id="384" r:id="rId30"/>
    <p:sldId id="385" r:id="rId31"/>
    <p:sldId id="386" r:id="rId32"/>
    <p:sldId id="280" r:id="rId33"/>
    <p:sldId id="275" r:id="rId34"/>
    <p:sldId id="276" r:id="rId35"/>
    <p:sldId id="277" r:id="rId36"/>
    <p:sldId id="278" r:id="rId37"/>
    <p:sldId id="279" r:id="rId38"/>
    <p:sldId id="387" r:id="rId39"/>
    <p:sldId id="388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38" r:id="rId98"/>
    <p:sldId id="339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  <p:sldId id="365" r:id="rId125"/>
    <p:sldId id="366" r:id="rId126"/>
    <p:sldId id="367" r:id="rId127"/>
    <p:sldId id="368" r:id="rId128"/>
    <p:sldId id="369" r:id="rId129"/>
    <p:sldId id="370" r:id="rId130"/>
    <p:sldId id="371" r:id="rId131"/>
    <p:sldId id="372" r:id="rId132"/>
    <p:sldId id="373" r:id="rId133"/>
    <p:sldId id="374" r:id="rId134"/>
    <p:sldId id="375" r:id="rId135"/>
    <p:sldId id="376" r:id="rId136"/>
    <p:sldId id="377" r:id="rId137"/>
    <p:sldId id="378" r:id="rId138"/>
    <p:sldId id="379" r:id="rId139"/>
    <p:sldId id="380" r:id="rId140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1" d="100"/>
          <a:sy n="101" d="100"/>
        </p:scale>
        <p:origin x="-152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30C38-1B58-400C-8542-1F7BA4679666}" type="datetimeFigureOut">
              <a:rPr lang="en-US" smtClean="0"/>
              <a:pPr/>
              <a:t>12/13/2012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EB68B-98C0-4743-B35B-2353A087EC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8014" y="1600200"/>
            <a:ext cx="324797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5482"/>
            <a:ext cx="8229600" cy="415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019800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Activation </a:t>
            </a:r>
            <a:r>
              <a:rPr lang="en-US" dirty="0" err="1" smtClean="0"/>
              <a:t>zscore</a:t>
            </a:r>
            <a:r>
              <a:rPr lang="en-US" dirty="0" smtClean="0"/>
              <a:t> around word onset during perception and production. Number is time in ms</a:t>
            </a:r>
            <a:r>
              <a:rPr lang="en-US" dirty="0" smtClean="0"/>
              <a:t> </a:t>
            </a:r>
            <a:r>
              <a:rPr lang="en-US" dirty="0" smtClean="0"/>
              <a:t>around event. </a:t>
            </a:r>
            <a:endParaRPr lang="en-US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8996"/>
            <a:ext cx="8229600" cy="414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7932"/>
            <a:ext cx="8229600" cy="4150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1759"/>
            <a:ext cx="8229600" cy="410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5</a:t>
            </a:r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9845"/>
            <a:ext cx="8229600" cy="412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2585"/>
            <a:ext cx="8229600" cy="4141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17674"/>
            <a:ext cx="8229600" cy="409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01002"/>
            <a:ext cx="8229600" cy="412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676401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2443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0850"/>
            <a:ext cx="8229600" cy="416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86576"/>
            <a:ext cx="8229600" cy="415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5097"/>
            <a:ext cx="8229600" cy="4136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02211"/>
            <a:ext cx="8229600" cy="412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032" y="1784350"/>
            <a:ext cx="8133935" cy="41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96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263"/>
            <a:ext cx="9144000" cy="471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263"/>
            <a:ext cx="9144000" cy="471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263"/>
            <a:ext cx="9144000" cy="471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263"/>
            <a:ext cx="9144000" cy="471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263"/>
            <a:ext cx="9144000" cy="471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0263"/>
            <a:ext cx="9144000" cy="4717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0968"/>
            <a:ext cx="8229600" cy="414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96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91517"/>
            <a:ext cx="8229600" cy="414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150" y="0"/>
            <a:ext cx="6149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4007</TotalTime>
  <Words>56</Words>
  <Application>Microsoft Office PowerPoint</Application>
  <PresentationFormat>On-screen Show (4:3)</PresentationFormat>
  <Paragraphs>39</Paragraphs>
  <Slides>139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0" baseType="lpstr">
      <vt:lpstr>Office Theme</vt:lpstr>
      <vt:lpstr>Slide 1</vt:lpstr>
      <vt:lpstr>1</vt:lpstr>
      <vt:lpstr>2</vt:lpstr>
      <vt:lpstr>3</vt:lpstr>
      <vt:lpstr>4</vt:lpstr>
      <vt:lpstr>5</vt:lpstr>
      <vt:lpstr>6</vt:lpstr>
      <vt:lpstr>7</vt:lpstr>
      <vt:lpstr>8</vt:lpstr>
      <vt:lpstr>1</vt:lpstr>
      <vt:lpstr>Slide 11</vt:lpstr>
      <vt:lpstr>1</vt:lpstr>
      <vt:lpstr>2</vt:lpstr>
      <vt:lpstr>3</vt:lpstr>
      <vt:lpstr>4</vt:lpstr>
      <vt:lpstr>5</vt:lpstr>
      <vt:lpstr>6</vt:lpstr>
      <vt:lpstr>7</vt:lpstr>
      <vt:lpstr>8</vt:lpstr>
      <vt:lpstr>Slide 20</vt:lpstr>
      <vt:lpstr>1</vt:lpstr>
      <vt:lpstr>2</vt:lpstr>
      <vt:lpstr>3</vt:lpstr>
      <vt:lpstr>4</vt:lpstr>
      <vt:lpstr>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Angela</dc:creator>
  <cp:lastModifiedBy>Angela</cp:lastModifiedBy>
  <cp:revision>80</cp:revision>
  <dcterms:created xsi:type="dcterms:W3CDTF">2012-11-22T00:25:29Z</dcterms:created>
  <dcterms:modified xsi:type="dcterms:W3CDTF">2012-12-15T02:20:08Z</dcterms:modified>
</cp:coreProperties>
</file>